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4" r:id="rId4"/>
    <p:sldId id="258" r:id="rId5"/>
    <p:sldId id="260" r:id="rId6"/>
    <p:sldId id="259" r:id="rId7"/>
    <p:sldId id="273" r:id="rId8"/>
    <p:sldId id="271" r:id="rId9"/>
    <p:sldId id="261" r:id="rId10"/>
    <p:sldId id="264" r:id="rId11"/>
    <p:sldId id="272" r:id="rId12"/>
    <p:sldId id="265" r:id="rId13"/>
    <p:sldId id="266" r:id="rId14"/>
    <p:sldId id="267" r:id="rId15"/>
    <p:sldId id="262" r:id="rId16"/>
    <p:sldId id="269" r:id="rId17"/>
    <p:sldId id="270" r:id="rId18"/>
    <p:sldId id="26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304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19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71005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17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9612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6829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11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312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47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18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144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403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955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63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554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466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8D1FA-D904-4FD7-BFD8-3DB6C49C5A6B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494EAE4-1C2B-4973-B670-E5314E8BF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44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9300" y="2647405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Welcome to our presentation on Machine learning for a 5G future</a:t>
            </a:r>
            <a:br>
              <a:rPr lang="en-US" dirty="0" smtClean="0"/>
            </a:b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" name="Machine learning for a 5G futur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3410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839789"/>
            <a:ext cx="8596668" cy="1320800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smtClean="0"/>
              <a:t>we need Machine </a:t>
            </a:r>
            <a:r>
              <a:rPr lang="en-US" dirty="0"/>
              <a:t>learning in 5G?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Machine learning will be a necessary part of any 5G network since it’s more complicated than previous generation networks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As more devices come on board a 5G network, it becomes impossible to handle all the traffic necessary without AI and machine learning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A fully functional 5G network will not happen without </a:t>
            </a:r>
            <a:r>
              <a:rPr lang="en-US" dirty="0" smtClean="0">
                <a:solidFill>
                  <a:schemeClr val="tx1"/>
                </a:solidFill>
              </a:rPr>
              <a:t>Machine learning </a:t>
            </a:r>
            <a:r>
              <a:rPr lang="en-US" dirty="0">
                <a:solidFill>
                  <a:schemeClr val="tx1"/>
                </a:solidFill>
              </a:rPr>
              <a:t>that can learn and make decisions by itself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>
                <a:solidFill>
                  <a:schemeClr val="tx1"/>
                </a:solidFill>
              </a:rPr>
              <a:t>These systems must be predictive and proactive on their own, so the data gets where it needs to be</a:t>
            </a:r>
            <a:r>
              <a:rPr lang="en-US" dirty="0" smtClean="0">
                <a:solidFill>
                  <a:schemeClr val="tx1"/>
                </a:solidFill>
              </a:rPr>
              <a:t>.. 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098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application of machine learning in 5G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Network </a:t>
            </a:r>
            <a:r>
              <a:rPr lang="en-US" dirty="0">
                <a:solidFill>
                  <a:schemeClr val="tx1"/>
                </a:solidFill>
              </a:rPr>
              <a:t>Optimization </a:t>
            </a:r>
            <a:r>
              <a:rPr lang="en-US" dirty="0" smtClean="0">
                <a:solidFill>
                  <a:schemeClr val="tx1"/>
                </a:solidFill>
              </a:rPr>
              <a:t>Opportunities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Boosting </a:t>
            </a:r>
            <a:r>
              <a:rPr lang="en-US" dirty="0">
                <a:solidFill>
                  <a:schemeClr val="tx1"/>
                </a:solidFill>
              </a:rPr>
              <a:t>Performance and Cutting </a:t>
            </a:r>
            <a:r>
              <a:rPr lang="en-US" dirty="0" smtClean="0">
                <a:solidFill>
                  <a:schemeClr val="tx1"/>
                </a:solidFill>
              </a:rPr>
              <a:t>Costs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Optimizing </a:t>
            </a:r>
            <a:r>
              <a:rPr lang="en-US" dirty="0">
                <a:solidFill>
                  <a:schemeClr val="tx1"/>
                </a:solidFill>
              </a:rPr>
              <a:t>network </a:t>
            </a:r>
            <a:r>
              <a:rPr lang="en-US" dirty="0" smtClean="0">
                <a:solidFill>
                  <a:schemeClr val="tx1"/>
                </a:solidFill>
              </a:rPr>
              <a:t>management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Security etc.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20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740229"/>
            <a:ext cx="8596668" cy="1650274"/>
          </a:xfrm>
        </p:spPr>
        <p:txBody>
          <a:bodyPr/>
          <a:lstStyle/>
          <a:p>
            <a:r>
              <a:rPr lang="en-US" dirty="0" smtClean="0"/>
              <a:t>Network </a:t>
            </a:r>
            <a:r>
              <a:rPr lang="en-US" dirty="0"/>
              <a:t>Optimization Opportunities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702907"/>
            <a:ext cx="8596668" cy="2443859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</a:rPr>
              <a:t>Machine </a:t>
            </a:r>
            <a:r>
              <a:rPr lang="en-US" dirty="0">
                <a:solidFill>
                  <a:schemeClr val="tx1"/>
                </a:solidFill>
              </a:rPr>
              <a:t>learning offer several ways to boost network </a:t>
            </a:r>
            <a:r>
              <a:rPr lang="en-US" dirty="0" smtClean="0">
                <a:solidFill>
                  <a:schemeClr val="tx1"/>
                </a:solidFill>
              </a:rPr>
              <a:t>performance.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</a:rPr>
              <a:t>Machine </a:t>
            </a:r>
            <a:r>
              <a:rPr lang="en-US" dirty="0">
                <a:solidFill>
                  <a:schemeClr val="tx1"/>
                </a:solidFill>
              </a:rPr>
              <a:t>learning can help optimize overall network management and </a:t>
            </a:r>
            <a:r>
              <a:rPr lang="en-US" dirty="0" smtClean="0">
                <a:solidFill>
                  <a:schemeClr val="tx1"/>
                </a:solidFill>
              </a:rPr>
              <a:t>monitoring.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</a:rPr>
              <a:t>Drive </a:t>
            </a:r>
            <a:r>
              <a:rPr lang="en-US" dirty="0">
                <a:solidFill>
                  <a:schemeClr val="tx1"/>
                </a:solidFill>
              </a:rPr>
              <a:t>efficient resource </a:t>
            </a:r>
            <a:r>
              <a:rPr lang="en-US" dirty="0" smtClean="0">
                <a:solidFill>
                  <a:schemeClr val="tx1"/>
                </a:solidFill>
              </a:rPr>
              <a:t>consumption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A</a:t>
            </a:r>
            <a:r>
              <a:rPr lang="en-US" dirty="0" smtClean="0">
                <a:solidFill>
                  <a:schemeClr val="tx1"/>
                </a:solidFill>
              </a:rPr>
              <a:t>nd </a:t>
            </a:r>
            <a:r>
              <a:rPr lang="en-US" dirty="0">
                <a:solidFill>
                  <a:schemeClr val="tx1"/>
                </a:solidFill>
              </a:rPr>
              <a:t>enable customized network layering (or slicing, as it’s known) to give owners more control over their network usage. </a:t>
            </a:r>
          </a:p>
        </p:txBody>
      </p:sp>
    </p:spTree>
    <p:extLst>
      <p:ext uri="{BB962C8B-B14F-4D97-AF65-F5344CB8AC3E}">
        <p14:creationId xmlns:p14="http://schemas.microsoft.com/office/powerpoint/2010/main" val="6421778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176520"/>
            <a:ext cx="8596668" cy="984069"/>
          </a:xfrm>
        </p:spPr>
        <p:txBody>
          <a:bodyPr>
            <a:normAutofit/>
          </a:bodyPr>
          <a:lstStyle/>
          <a:p>
            <a:r>
              <a:rPr lang="en-US" dirty="0"/>
              <a:t>Boosting Performance and Cutting </a:t>
            </a:r>
            <a:r>
              <a:rPr lang="en-US" dirty="0" smtClean="0"/>
              <a:t>Costs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124881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By analyzing the usage of the system, </a:t>
            </a:r>
            <a:r>
              <a:rPr lang="en-US" dirty="0" smtClean="0">
                <a:solidFill>
                  <a:schemeClr val="tx1"/>
                </a:solidFill>
              </a:rPr>
              <a:t>machine learning systems </a:t>
            </a:r>
            <a:r>
              <a:rPr lang="en-US" dirty="0">
                <a:solidFill>
                  <a:schemeClr val="tx1"/>
                </a:solidFill>
              </a:rPr>
              <a:t>can determine and optimize device mobility patterns and quality of service usage to better predict network usage and congestion at specific locations throughout the day</a:t>
            </a:r>
          </a:p>
        </p:txBody>
      </p:sp>
    </p:spTree>
    <p:extLst>
      <p:ext uri="{BB962C8B-B14F-4D97-AF65-F5344CB8AC3E}">
        <p14:creationId xmlns:p14="http://schemas.microsoft.com/office/powerpoint/2010/main" val="31209484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0668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Optimizing network </a:t>
            </a:r>
            <a:r>
              <a:rPr lang="en-US" dirty="0" smtClean="0"/>
              <a:t>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1470885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Machine learning provides additional insights into the health of the network </a:t>
            </a:r>
            <a:endParaRPr lang="en-US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</a:rPr>
              <a:t>by </a:t>
            </a:r>
            <a:r>
              <a:rPr lang="en-US" dirty="0">
                <a:solidFill>
                  <a:schemeClr val="tx1"/>
                </a:solidFill>
              </a:rPr>
              <a:t>providing other capabilities and functionality for fault, performance, and security </a:t>
            </a:r>
            <a:r>
              <a:rPr lang="en-US" dirty="0" smtClean="0">
                <a:solidFill>
                  <a:schemeClr val="tx1"/>
                </a:solidFill>
              </a:rPr>
              <a:t>management.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82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Security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5G </a:t>
            </a:r>
            <a:r>
              <a:rPr lang="en-US" dirty="0">
                <a:solidFill>
                  <a:schemeClr val="tx1"/>
                </a:solidFill>
              </a:rPr>
              <a:t>network should be smart enough to deal with </a:t>
            </a:r>
            <a:r>
              <a:rPr lang="en-US" dirty="0" smtClean="0">
                <a:solidFill>
                  <a:schemeClr val="tx1"/>
                </a:solidFill>
              </a:rPr>
              <a:t>increased bandwidth, higher spectrum utilization and high data rate.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ML  </a:t>
            </a:r>
            <a:r>
              <a:rPr lang="en-US" dirty="0">
                <a:solidFill>
                  <a:schemeClr val="tx1"/>
                </a:solidFill>
              </a:rPr>
              <a:t>techniques could help model these robust dynamic algorithms that can help to detect network issues and provide with the possible solution in real-time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</a:rPr>
              <a:t>In the same </a:t>
            </a:r>
            <a:r>
              <a:rPr lang="en-US" dirty="0" smtClean="0">
                <a:solidFill>
                  <a:schemeClr val="tx1"/>
                </a:solidFill>
              </a:rPr>
              <a:t>way, ML </a:t>
            </a:r>
            <a:r>
              <a:rPr lang="en-US" dirty="0">
                <a:solidFill>
                  <a:schemeClr val="tx1"/>
                </a:solidFill>
              </a:rPr>
              <a:t>protect the </a:t>
            </a:r>
            <a:r>
              <a:rPr lang="en-US" dirty="0" smtClean="0">
                <a:solidFill>
                  <a:schemeClr val="tx1"/>
                </a:solidFill>
              </a:rPr>
              <a:t>personal </a:t>
            </a:r>
            <a:r>
              <a:rPr lang="en-US" dirty="0">
                <a:solidFill>
                  <a:schemeClr val="tx1"/>
                </a:solidFill>
              </a:rPr>
              <a:t>devices that are connected to the internet by providing adaptive security solutions that can tackle diverse network situations, threats, and </a:t>
            </a:r>
            <a:r>
              <a:rPr lang="en-US" dirty="0" smtClean="0">
                <a:solidFill>
                  <a:schemeClr val="tx1"/>
                </a:solidFill>
              </a:rPr>
              <a:t>attacks.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7397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Security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Machine learning (ML) can play vital role in design, modelling and automation of efficient security protocols against diverse and wide range of </a:t>
            </a:r>
            <a:r>
              <a:rPr lang="en-US" dirty="0" err="1" smtClean="0"/>
              <a:t>threatsy</a:t>
            </a:r>
            <a:r>
              <a:rPr lang="en-US" dirty="0" smtClean="0"/>
              <a:t>.</a:t>
            </a:r>
          </a:p>
          <a:p>
            <a:r>
              <a:rPr lang="en-US" dirty="0" smtClean="0"/>
              <a:t>Machine Learning </a:t>
            </a:r>
            <a:r>
              <a:rPr lang="en-US" dirty="0"/>
              <a:t>can play central role in protecting highly data-driven </a:t>
            </a:r>
            <a:r>
              <a:rPr lang="en-US" dirty="0" err="1"/>
              <a:t>softwareized</a:t>
            </a:r>
            <a:r>
              <a:rPr lang="en-US" dirty="0"/>
              <a:t> a</a:t>
            </a:r>
            <a:r>
              <a:rPr lang="en-US" dirty="0" smtClean="0"/>
              <a:t>nd </a:t>
            </a:r>
            <a:r>
              <a:rPr lang="en-US" dirty="0"/>
              <a:t>virtualized network </a:t>
            </a:r>
            <a:r>
              <a:rPr lang="en-US" dirty="0" smtClean="0"/>
              <a:t>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8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417" y="227284"/>
            <a:ext cx="10639325" cy="610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1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834640"/>
            <a:ext cx="8596668" cy="1123406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86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268065"/>
            <a:ext cx="7766936" cy="1148563"/>
          </a:xfrm>
        </p:spPr>
        <p:txBody>
          <a:bodyPr/>
          <a:lstStyle/>
          <a:p>
            <a:pPr algn="l"/>
            <a:r>
              <a:rPr lang="en-US" dirty="0" smtClean="0"/>
              <a:t>Group members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0575" y="2953553"/>
            <a:ext cx="7766936" cy="1096899"/>
          </a:xfrm>
        </p:spPr>
        <p:txBody>
          <a:bodyPr/>
          <a:lstStyle/>
          <a:p>
            <a:pPr algn="l"/>
            <a:r>
              <a:rPr lang="en-US" dirty="0" smtClean="0"/>
              <a:t>1.Md.Abdullah(IT-17015)</a:t>
            </a:r>
          </a:p>
          <a:p>
            <a:pPr algn="l"/>
            <a:r>
              <a:rPr lang="en-US" dirty="0" smtClean="0"/>
              <a:t>2.Md.Shohag Hossain(IT-17060)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8183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701040"/>
            <a:ext cx="8596668" cy="1320800"/>
          </a:xfrm>
        </p:spPr>
        <p:txBody>
          <a:bodyPr/>
          <a:lstStyle/>
          <a:p>
            <a:pPr algn="ctr"/>
            <a:r>
              <a:rPr lang="en-US" dirty="0" smtClean="0"/>
              <a:t>Outlines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What is machine learning?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Application of machine learning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What is 5G network?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Features of 5G network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Advantages of 5G network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 why we need machine learning in 5G network?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 Future of machine learning in 5G network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737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2117" y="509451"/>
            <a:ext cx="9034659" cy="1634207"/>
          </a:xfrm>
        </p:spPr>
        <p:txBody>
          <a:bodyPr/>
          <a:lstStyle/>
          <a:p>
            <a:pPr algn="l"/>
            <a:r>
              <a:rPr lang="en-US" dirty="0" smtClean="0"/>
              <a:t>What is Machine learning?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8060" y="2574730"/>
            <a:ext cx="8433767" cy="197114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M</a:t>
            </a:r>
            <a:r>
              <a:rPr lang="en-US" dirty="0" smtClean="0">
                <a:solidFill>
                  <a:schemeClr val="tx1"/>
                </a:solidFill>
              </a:rPr>
              <a:t>achine </a:t>
            </a:r>
            <a:r>
              <a:rPr lang="en-US" dirty="0">
                <a:solidFill>
                  <a:schemeClr val="tx1"/>
                </a:solidFill>
              </a:rPr>
              <a:t>learning is the process of teaching a computer system how to make accurate predictions when fed data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Machine learning is enabling computers to tackle tasks that have, until now, only been carried out by people.</a:t>
            </a:r>
          </a:p>
        </p:txBody>
      </p:sp>
    </p:spTree>
    <p:extLst>
      <p:ext uri="{BB962C8B-B14F-4D97-AF65-F5344CB8AC3E}">
        <p14:creationId xmlns:p14="http://schemas.microsoft.com/office/powerpoint/2010/main" val="18912675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482" y="562671"/>
            <a:ext cx="9622488" cy="1646302"/>
          </a:xfrm>
        </p:spPr>
        <p:txBody>
          <a:bodyPr/>
          <a:lstStyle/>
          <a:p>
            <a:pPr algn="l"/>
            <a:r>
              <a:rPr lang="en-US" dirty="0" smtClean="0"/>
              <a:t>Applications of machine learning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9867" y="2208973"/>
            <a:ext cx="7766936" cy="4008950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Image Recognition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Speech Recognition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Medical </a:t>
            </a:r>
            <a:r>
              <a:rPr lang="en-US" b="1" dirty="0" smtClean="0">
                <a:solidFill>
                  <a:schemeClr val="tx1"/>
                </a:solidFill>
              </a:rPr>
              <a:t>diagnosis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Statistical Arbitrage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Learning associations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Classification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Prediction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Extraction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Regression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/>
                </a:solidFill>
              </a:rPr>
              <a:t>Financial Services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154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2514" y="1581574"/>
            <a:ext cx="7766936" cy="1646302"/>
          </a:xfrm>
        </p:spPr>
        <p:txBody>
          <a:bodyPr/>
          <a:lstStyle/>
          <a:p>
            <a:pPr algn="l"/>
            <a:r>
              <a:rPr lang="en-US" dirty="0" smtClean="0"/>
              <a:t>What is 5G network?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27463" y="3397883"/>
            <a:ext cx="10071464" cy="3238048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5G is the 5th generation of mobile networks, a significant evolution of todays 4G LTE networks.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  5G has been designed to meet the very large growth in data and connectivity of today’s modern society, the internet of things with billions of connected devices, and tomorrow’s innovations. </a:t>
            </a:r>
          </a:p>
        </p:txBody>
      </p:sp>
    </p:spTree>
    <p:extLst>
      <p:ext uri="{BB962C8B-B14F-4D97-AF65-F5344CB8AC3E}">
        <p14:creationId xmlns:p14="http://schemas.microsoft.com/office/powerpoint/2010/main" val="22612747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of 5G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It operates at higher </a:t>
            </a:r>
            <a:r>
              <a:rPr lang="en-US" dirty="0" smtClean="0">
                <a:solidFill>
                  <a:schemeClr val="tx1"/>
                </a:solidFill>
              </a:rPr>
              <a:t>frequencies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Introduces </a:t>
            </a:r>
            <a:r>
              <a:rPr lang="en-US" dirty="0">
                <a:solidFill>
                  <a:schemeClr val="tx1"/>
                </a:solidFill>
              </a:rPr>
              <a:t>more complex antenna/cell </a:t>
            </a:r>
            <a:r>
              <a:rPr lang="en-US" dirty="0" smtClean="0">
                <a:solidFill>
                  <a:schemeClr val="tx1"/>
                </a:solidFill>
              </a:rPr>
              <a:t>configurations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Employs </a:t>
            </a:r>
            <a:r>
              <a:rPr lang="en-US" dirty="0">
                <a:solidFill>
                  <a:schemeClr val="tx1"/>
                </a:solidFill>
              </a:rPr>
              <a:t>more sophisticated connectivity mechanisms like beamforming.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 </a:t>
            </a:r>
            <a:r>
              <a:rPr lang="en-US" dirty="0">
                <a:solidFill>
                  <a:schemeClr val="tx1"/>
                </a:solidFill>
              </a:rPr>
              <a:t>multiple-input-multiple-output (MIMO) antennas used by 5G networks can handle multiple data “conversations” over the same data signal simultaneously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51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0644" y="1060518"/>
            <a:ext cx="5476875" cy="3286125"/>
          </a:xfrm>
        </p:spPr>
      </p:pic>
    </p:spTree>
    <p:extLst>
      <p:ext uri="{BB962C8B-B14F-4D97-AF65-F5344CB8AC3E}">
        <p14:creationId xmlns:p14="http://schemas.microsoft.com/office/powerpoint/2010/main" val="376885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459443" cy="10363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Advantages of 5G network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7962" y="1645920"/>
            <a:ext cx="8596668" cy="388077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5G will enable instantaneous connectivity to billions of devices, the Internet of Things (</a:t>
            </a:r>
            <a:r>
              <a:rPr lang="en-US" dirty="0" err="1">
                <a:solidFill>
                  <a:schemeClr val="tx1"/>
                </a:solidFill>
              </a:rPr>
              <a:t>IoT</a:t>
            </a:r>
            <a:r>
              <a:rPr lang="en-US" dirty="0">
                <a:solidFill>
                  <a:schemeClr val="tx1"/>
                </a:solidFill>
              </a:rPr>
              <a:t>) and a truly connected world.</a:t>
            </a:r>
          </a:p>
          <a:p>
            <a:r>
              <a:rPr lang="en-US" dirty="0">
                <a:solidFill>
                  <a:schemeClr val="tx1"/>
                </a:solidFill>
              </a:rPr>
              <a:t>5G will provide the speed, low latency and connectivity to enable a new generation of </a:t>
            </a:r>
            <a:r>
              <a:rPr lang="en-US" dirty="0" smtClean="0">
                <a:solidFill>
                  <a:schemeClr val="tx1"/>
                </a:solidFill>
              </a:rPr>
              <a:t>applications.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For </a:t>
            </a:r>
            <a:r>
              <a:rPr lang="en-US" b="1" dirty="0">
                <a:solidFill>
                  <a:schemeClr val="tx1"/>
                </a:solidFill>
              </a:rPr>
              <a:t>communities</a:t>
            </a:r>
            <a:r>
              <a:rPr lang="en-US" dirty="0">
                <a:solidFill>
                  <a:schemeClr val="tx1"/>
                </a:solidFill>
              </a:rPr>
              <a:t>, 5G will enable the connection of billions of devices for our smart cities, smart schools and smart </a:t>
            </a:r>
            <a:r>
              <a:rPr lang="en-US" dirty="0" smtClean="0">
                <a:solidFill>
                  <a:schemeClr val="tx1"/>
                </a:solidFill>
              </a:rPr>
              <a:t>homes and </a:t>
            </a:r>
            <a:r>
              <a:rPr lang="en-US" dirty="0" err="1" smtClean="0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16528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1675</TotalTime>
  <Words>630</Words>
  <Application>Microsoft Office PowerPoint</Application>
  <PresentationFormat>Widescreen</PresentationFormat>
  <Paragraphs>69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Trebuchet MS</vt:lpstr>
      <vt:lpstr>Wingdings</vt:lpstr>
      <vt:lpstr>Wingdings 3</vt:lpstr>
      <vt:lpstr>Facet</vt:lpstr>
      <vt:lpstr>Welcome to our presentation on Machine learning for a 5G future  </vt:lpstr>
      <vt:lpstr>Group members</vt:lpstr>
      <vt:lpstr>Outlines</vt:lpstr>
      <vt:lpstr>What is Machine learning?</vt:lpstr>
      <vt:lpstr>Applications of machine learning system</vt:lpstr>
      <vt:lpstr>What is 5G network? </vt:lpstr>
      <vt:lpstr>Features of 5G network</vt:lpstr>
      <vt:lpstr>PowerPoint Presentation</vt:lpstr>
      <vt:lpstr>Advantages of 5G network </vt:lpstr>
      <vt:lpstr>Why we need Machine learning in 5G?</vt:lpstr>
      <vt:lpstr>Future application of machine learning in 5G network</vt:lpstr>
      <vt:lpstr>Network Optimization Opportunities</vt:lpstr>
      <vt:lpstr>Boosting Performance and Cutting Costs</vt:lpstr>
      <vt:lpstr>Optimizing network management</vt:lpstr>
      <vt:lpstr>Security </vt:lpstr>
      <vt:lpstr>Security 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our presentation on Machine learning for a 5G future</dc:title>
  <dc:creator>Windows User</dc:creator>
  <cp:lastModifiedBy>Windows User</cp:lastModifiedBy>
  <cp:revision>29</cp:revision>
  <dcterms:created xsi:type="dcterms:W3CDTF">2020-10-24T08:20:14Z</dcterms:created>
  <dcterms:modified xsi:type="dcterms:W3CDTF">2020-10-27T15:22:05Z</dcterms:modified>
</cp:coreProperties>
</file>

<file path=docProps/thumbnail.jpeg>
</file>